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02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50" autoAdjust="0"/>
    <p:restoredTop sz="94660"/>
  </p:normalViewPr>
  <p:slideViewPr>
    <p:cSldViewPr showGuides="1">
      <p:cViewPr varScale="1">
        <p:scale>
          <a:sx n="73" d="100"/>
          <a:sy n="73" d="100"/>
        </p:scale>
        <p:origin x="41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65EEE79-A419-4383-8FD2-37106B37AB4D}" type="datetimeFigureOut">
              <a:rPr lang="en-US"/>
              <a:pPr>
                <a:defRPr/>
              </a:pPr>
              <a:t>8/10/2022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1BD0036-F5E3-4469-A2D5-7A17D70D13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5775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905001"/>
            <a:ext cx="100584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572000"/>
            <a:ext cx="861568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B22D1F-CDBB-490A-B2F5-5BE6EBEDDF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E5AAE-2EE5-4E10-A9B6-252707343841}" type="datetimeFigureOut">
              <a:rPr lang="en-US"/>
              <a:pPr>
                <a:defRPr/>
              </a:pPr>
              <a:t>8/10/2022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788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E7F5BC-4B8B-4315-BA76-35445198A8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D6546-011E-4144-8A28-BE0F31417C9D}" type="datetimeFigureOut">
              <a:rPr lang="en-US"/>
              <a:pPr>
                <a:defRPr/>
              </a:pPr>
              <a:t>8/10/2022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039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3368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B1F389-F6BF-493C-AE5E-9B046CBA6E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DB827-EE75-4DEC-8500-2A110BAC091D}" type="datetimeFigureOut">
              <a:rPr lang="en-US"/>
              <a:pPr>
                <a:defRPr/>
              </a:pPr>
              <a:t>8/10/2022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432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72405-AE6F-4355-95A6-10EA8889CA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7F273-215E-4952-ABDA-8C4BE3CE16AD}" type="datetimeFigureOut">
              <a:rPr lang="en-US"/>
              <a:pPr>
                <a:defRPr/>
              </a:pPr>
              <a:t>8/10/2022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629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5" y="5486400"/>
            <a:ext cx="10212916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5" y="3852863"/>
            <a:ext cx="8180916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40D4E2-B214-4C1B-80DE-14AEA1421A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A374B-522B-4E20-96A3-54E4A007FD81}" type="datetimeFigureOut">
              <a:rPr lang="en-US"/>
              <a:pPr>
                <a:defRPr/>
              </a:pPr>
              <a:t>8/10/2022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749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36192"/>
            <a:ext cx="48768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92800" y="1536192"/>
            <a:ext cx="48768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E8794B-D63B-4FDE-AA87-82BE2C414F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1C0AB-2F55-4119-A580-4CC0C73059ED}" type="datetimeFigureOut">
              <a:rPr lang="en-US"/>
              <a:pPr>
                <a:defRPr/>
              </a:pPr>
              <a:t>8/10/2022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63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48768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48768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92800" y="1535113"/>
            <a:ext cx="48768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92800" y="2174875"/>
            <a:ext cx="48768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7FEB38-298E-4121-8819-032BC65395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6BF0B-A3EE-4801-9C5C-6AA2A7262AE4}" type="datetimeFigureOut">
              <a:rPr lang="en-US"/>
              <a:pPr>
                <a:defRPr/>
              </a:pPr>
              <a:t>8/10/2022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244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1FABF6-6447-48AE-8917-9C921FC142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9D0C6-7427-43A5-9091-BE9DB7DE9B0B}" type="datetimeFigureOut">
              <a:rPr lang="en-US"/>
              <a:pPr>
                <a:defRPr/>
              </a:pPr>
              <a:t>8/10/2022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305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ACCBA-1503-44E5-93C2-3388DB4AE0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016F9-DEB6-47F9-A62C-A8D7A3B9B512}" type="datetimeFigureOut">
              <a:rPr lang="en-US"/>
              <a:pPr>
                <a:defRPr/>
              </a:pPr>
              <a:t>8/10/2022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380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1" y="5495544"/>
            <a:ext cx="103632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6400" y="6096000"/>
            <a:ext cx="103632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06400" y="381000"/>
            <a:ext cx="103632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84735-5D0B-4175-B984-4315C19634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0A982-C18A-4245-BD06-713DD6EA5442}" type="datetimeFigureOut">
              <a:rPr lang="en-US"/>
              <a:pPr>
                <a:defRPr/>
              </a:pPr>
              <a:t>8/10/2022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486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336" y="5495278"/>
            <a:ext cx="103632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112776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2336" y="6096000"/>
            <a:ext cx="103632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D2A483-1EE6-468C-96EE-CC376A0F64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5D8A7-AAD4-4717-BE10-E60B13E05546}" type="datetimeFigureOut">
              <a:rPr lang="en-US"/>
              <a:pPr>
                <a:defRPr/>
              </a:pPr>
              <a:t>8/10/2022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614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16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1600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11277600" y="0"/>
            <a:ext cx="9144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1277600" y="5486400"/>
            <a:ext cx="9144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4967" y="5648326"/>
            <a:ext cx="732367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D9CE096-4ECE-44B8-9D6D-C790254E5A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10511103" y="3988066"/>
            <a:ext cx="2366963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475384" y="1585384"/>
            <a:ext cx="24384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CF0C84C-28C9-4712-B062-B4E378DCAC80}" type="datetimeFigureOut">
              <a:rPr lang="en-US"/>
              <a:pPr>
                <a:defRPr/>
              </a:pPr>
              <a:t>8/10/2022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anose="02040503050406030204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anose="02040503050406030204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anose="02040503050406030204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anose="02040503050406030204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anose="02040503050406030204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anose="02040503050406030204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anose="02040503050406030204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anose="02040503050406030204" pitchFamily="18" charset="0"/>
        </a:defRPr>
      </a:lvl9pPr>
    </p:titleStyle>
    <p:bodyStyle>
      <a:lvl1pPr marL="3429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1" fontAlgn="base" hangingPunct="1">
        <a:spcBef>
          <a:spcPct val="20000"/>
        </a:spcBef>
        <a:spcAft>
          <a:spcPct val="0"/>
        </a:spcAft>
        <a:buClr>
          <a:srgbClr val="D8D8D8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71000">
              <a:schemeClr val="accent1">
                <a:lumMod val="5000"/>
                <a:lumOff val="95000"/>
              </a:schemeClr>
            </a:gs>
            <a:gs pos="0">
              <a:schemeClr val="bg1">
                <a:lumMod val="75000"/>
                <a:alpha val="67000"/>
              </a:schemeClr>
            </a:gs>
            <a:gs pos="98000">
              <a:schemeClr val="tx1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209800" y="2743201"/>
            <a:ext cx="7543800" cy="2593975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81000" y="2087636"/>
            <a:ext cx="11353800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Clr>
                <a:schemeClr val="tx2"/>
              </a:buClr>
            </a:pPr>
            <a:r>
              <a:rPr lang="en-US" sz="4400" dirty="0"/>
              <a:t>Date, Time</a:t>
            </a:r>
          </a:p>
          <a:p>
            <a:pPr algn="ctr">
              <a:lnSpc>
                <a:spcPct val="90000"/>
              </a:lnSpc>
              <a:buClr>
                <a:schemeClr val="tx2"/>
              </a:buClr>
            </a:pPr>
            <a:r>
              <a:rPr lang="en-US" sz="4400" dirty="0"/>
              <a:t>Location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381000" y="304800"/>
            <a:ext cx="11353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DE0230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Event Title</a:t>
            </a:r>
            <a:endParaRPr lang="en-US" sz="5400" b="1" i="1" dirty="0">
              <a:solidFill>
                <a:srgbClr val="DE0230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33400" y="5486401"/>
            <a:ext cx="11201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Contact Information Here</a:t>
            </a:r>
            <a:endParaRPr lang="en-US" sz="32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Custom 1">
      <a:dk1>
        <a:sysClr val="windowText" lastClr="000000"/>
      </a:dk1>
      <a:lt1>
        <a:sysClr val="window" lastClr="FFFFFF"/>
      </a:lt1>
      <a:dk2>
        <a:srgbClr val="FF0000"/>
      </a:dk2>
      <a:lt2>
        <a:srgbClr val="EEECE1"/>
      </a:lt2>
      <a:accent1>
        <a:srgbClr val="FFFFFF"/>
      </a:accent1>
      <a:accent2>
        <a:srgbClr val="FF0000"/>
      </a:accent2>
      <a:accent3>
        <a:srgbClr val="000000"/>
      </a:accent3>
      <a:accent4>
        <a:srgbClr val="7F7F7F"/>
      </a:accent4>
      <a:accent5>
        <a:srgbClr val="D8D8D8"/>
      </a:accent5>
      <a:accent6>
        <a:srgbClr val="F2F2F2"/>
      </a:accent6>
      <a:hlink>
        <a:srgbClr val="7F7F7F"/>
      </a:hlink>
      <a:folHlink>
        <a:srgbClr val="CC000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7" id="{DA5D430E-FE0D-4317-9010-0A2F582B1DEF}" vid="{9B22AF09-D297-4452-B337-75E3E85F1E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Digital Sign Template 2017 D</Template>
  <TotalTime>0</TotalTime>
  <Words>9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Cambria</vt:lpstr>
      <vt:lpstr>Open Sans Extrabold</vt:lpstr>
      <vt:lpstr>Open Sans Semibold</vt:lpstr>
      <vt:lpstr>Adjacency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Caryn Fogel</dc:creator>
  <cp:lastModifiedBy>Greg Knowlden</cp:lastModifiedBy>
  <cp:revision>2</cp:revision>
  <dcterms:created xsi:type="dcterms:W3CDTF">2017-02-14T14:49:46Z</dcterms:created>
  <dcterms:modified xsi:type="dcterms:W3CDTF">2022-08-10T23:53:57Z</dcterms:modified>
</cp:coreProperties>
</file>